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1"/>
  </p:notesMasterIdLst>
  <p:sldIdLst>
    <p:sldId id="299" r:id="rId3"/>
    <p:sldId id="407" r:id="rId4"/>
    <p:sldId id="420" r:id="rId5"/>
    <p:sldId id="421" r:id="rId6"/>
    <p:sldId id="422" r:id="rId7"/>
    <p:sldId id="423" r:id="rId8"/>
    <p:sldId id="424" r:id="rId9"/>
    <p:sldId id="419" r:id="rId10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50736"/>
    <a:srgbClr val="1F88C8"/>
    <a:srgbClr val="78F8FF"/>
    <a:srgbClr val="8EABDE"/>
    <a:srgbClr val="8FACE1"/>
    <a:srgbClr val="5DD8F2"/>
    <a:srgbClr val="A4D329"/>
    <a:srgbClr val="C0F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0641" autoAdjust="0"/>
  </p:normalViewPr>
  <p:slideViewPr>
    <p:cSldViewPr snapToGrid="0">
      <p:cViewPr>
        <p:scale>
          <a:sx n="66" d="100"/>
          <a:sy n="66" d="100"/>
        </p:scale>
        <p:origin x="-1786" y="-182"/>
      </p:cViewPr>
      <p:guideLst>
        <p:guide orient="horz" pos="3728"/>
        <p:guide pos="5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D010-0F92-4879-8073-3AE84C0D0BCB}" type="datetimeFigureOut">
              <a:rPr lang="nl-NL" smtClean="0"/>
              <a:pPr/>
              <a:t>2013-03-16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E3F7B-6F5A-4162-9734-144C1F52FCF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465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3F7B-6F5A-4162-9734-144C1F52FCF5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3F7B-6F5A-4162-9734-144C1F52FCF5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3F7B-6F5A-4162-9734-144C1F52FCF5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3F7B-6F5A-4162-9734-144C1F52FCF5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3F7B-6F5A-4162-9734-144C1F52FCF5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3F7B-6F5A-4162-9734-144C1F52FCF5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3F7B-6F5A-4162-9734-144C1F52FCF5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E3F7B-6F5A-4162-9734-144C1F52FCF5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BA166EC-68A0-46C1-B588-D765070EB3F3}" type="datetime1">
              <a:rPr lang="da-DK"/>
              <a:pPr>
                <a:defRPr/>
              </a:pPr>
              <a:t>16-03-2013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DEEF509-08E2-4F04-B43F-1BB9E4B6630A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11D129-8857-47B5-B5AD-CA158AB7D7D6}" type="datetime1">
              <a:rPr lang="da-DK"/>
              <a:pPr>
                <a:defRPr/>
              </a:pPr>
              <a:t>16-03-2013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B99397C-9C4F-438B-9CFA-9957D0153AE3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/>
          <p:nvPr userDrawn="1"/>
        </p:nvGrpSpPr>
        <p:grpSpPr>
          <a:xfrm>
            <a:off x="0" y="793659"/>
            <a:ext cx="9144000" cy="1178016"/>
            <a:chOff x="0" y="793659"/>
            <a:chExt cx="9144000" cy="117801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801699"/>
              <a:ext cx="9144000" cy="1168400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pic>
          <p:nvPicPr>
            <p:cNvPr id="7" name="Billede 3" descr="dreamstime_www_wor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84000" y="793659"/>
              <a:ext cx="1560000" cy="1178016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327275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mbinationstegning 1"/>
          <p:cNvSpPr/>
          <p:nvPr userDrawn="1"/>
        </p:nvSpPr>
        <p:spPr>
          <a:xfrm rot="10800000" flipH="1">
            <a:off x="-101600" y="-12700"/>
            <a:ext cx="9321800" cy="23749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17145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26543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  <a:gd name="connsiteX0" fmla="*/ 12700 w 9182100"/>
              <a:gd name="connsiteY0" fmla="*/ 0 h 2654300"/>
              <a:gd name="connsiteX1" fmla="*/ 5702300 w 9182100"/>
              <a:gd name="connsiteY1" fmla="*/ 1016000 h 2654300"/>
              <a:gd name="connsiteX2" fmla="*/ 9182100 w 9182100"/>
              <a:gd name="connsiteY2" fmla="*/ 609600 h 2654300"/>
              <a:gd name="connsiteX3" fmla="*/ 9182100 w 9182100"/>
              <a:gd name="connsiteY3" fmla="*/ 2654300 h 2654300"/>
              <a:gd name="connsiteX4" fmla="*/ 0 w 9182100"/>
              <a:gd name="connsiteY4" fmla="*/ 1828800 h 2654300"/>
              <a:gd name="connsiteX5" fmla="*/ 12700 w 9182100"/>
              <a:gd name="connsiteY5" fmla="*/ 0 h 2654300"/>
              <a:gd name="connsiteX0" fmla="*/ 12700 w 9182100"/>
              <a:gd name="connsiteY0" fmla="*/ 0 h 2667000"/>
              <a:gd name="connsiteX1" fmla="*/ 5702300 w 9182100"/>
              <a:gd name="connsiteY1" fmla="*/ 1016000 h 2667000"/>
              <a:gd name="connsiteX2" fmla="*/ 9182100 w 9182100"/>
              <a:gd name="connsiteY2" fmla="*/ 609600 h 2667000"/>
              <a:gd name="connsiteX3" fmla="*/ 9182100 w 9182100"/>
              <a:gd name="connsiteY3" fmla="*/ 2654300 h 2667000"/>
              <a:gd name="connsiteX4" fmla="*/ 0 w 9182100"/>
              <a:gd name="connsiteY4" fmla="*/ 2667000 h 2667000"/>
              <a:gd name="connsiteX5" fmla="*/ 12700 w 9182100"/>
              <a:gd name="connsiteY5" fmla="*/ 0 h 2667000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2667000 h 3369791"/>
              <a:gd name="connsiteX6" fmla="*/ 12700 w 9182100"/>
              <a:gd name="connsiteY6" fmla="*/ 0 h 3369791"/>
              <a:gd name="connsiteX0" fmla="*/ 12700 w 9182100"/>
              <a:gd name="connsiteY0" fmla="*/ 0 h 3369791"/>
              <a:gd name="connsiteX1" fmla="*/ 5702300 w 9182100"/>
              <a:gd name="connsiteY1" fmla="*/ 1016000 h 3369791"/>
              <a:gd name="connsiteX2" fmla="*/ 9182100 w 9182100"/>
              <a:gd name="connsiteY2" fmla="*/ 609600 h 3369791"/>
              <a:gd name="connsiteX3" fmla="*/ 9182100 w 9182100"/>
              <a:gd name="connsiteY3" fmla="*/ 2654300 h 3369791"/>
              <a:gd name="connsiteX4" fmla="*/ 9169573 w 9182100"/>
              <a:gd name="connsiteY4" fmla="*/ 3369791 h 3369791"/>
              <a:gd name="connsiteX5" fmla="*/ 0 w 9182100"/>
              <a:gd name="connsiteY5" fmla="*/ 3351771 h 3369791"/>
              <a:gd name="connsiteX6" fmla="*/ 12700 w 9182100"/>
              <a:gd name="connsiteY6" fmla="*/ 0 h 3369791"/>
              <a:gd name="connsiteX0" fmla="*/ 12700 w 9182100"/>
              <a:gd name="connsiteY0" fmla="*/ 0 h 3531973"/>
              <a:gd name="connsiteX1" fmla="*/ 5702300 w 9182100"/>
              <a:gd name="connsiteY1" fmla="*/ 1016000 h 3531973"/>
              <a:gd name="connsiteX2" fmla="*/ 9182100 w 9182100"/>
              <a:gd name="connsiteY2" fmla="*/ 609600 h 3531973"/>
              <a:gd name="connsiteX3" fmla="*/ 9182100 w 9182100"/>
              <a:gd name="connsiteY3" fmla="*/ 2654300 h 3531973"/>
              <a:gd name="connsiteX4" fmla="*/ 9169573 w 9182100"/>
              <a:gd name="connsiteY4" fmla="*/ 3369791 h 3531973"/>
              <a:gd name="connsiteX5" fmla="*/ 0 w 9182100"/>
              <a:gd name="connsiteY5" fmla="*/ 3531973 h 3531973"/>
              <a:gd name="connsiteX6" fmla="*/ 12700 w 9182100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69573 w 9783383"/>
              <a:gd name="connsiteY4" fmla="*/ 3369791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946231"/>
              <a:gd name="connsiteY0" fmla="*/ 0 h 4451008"/>
              <a:gd name="connsiteX1" fmla="*/ 5702300 w 9946231"/>
              <a:gd name="connsiteY1" fmla="*/ 1016000 h 4451008"/>
              <a:gd name="connsiteX2" fmla="*/ 9182100 w 9946231"/>
              <a:gd name="connsiteY2" fmla="*/ 609600 h 4451008"/>
              <a:gd name="connsiteX3" fmla="*/ 9783383 w 9946231"/>
              <a:gd name="connsiteY3" fmla="*/ 2708362 h 4451008"/>
              <a:gd name="connsiteX4" fmla="*/ 9946231 w 9946231"/>
              <a:gd name="connsiteY4" fmla="*/ 4451008 h 4451008"/>
              <a:gd name="connsiteX5" fmla="*/ 0 w 9946231"/>
              <a:gd name="connsiteY5" fmla="*/ 3531973 h 4451008"/>
              <a:gd name="connsiteX6" fmla="*/ 12700 w 9946231"/>
              <a:gd name="connsiteY6" fmla="*/ 0 h 4451008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8668504 w 9783383"/>
              <a:gd name="connsiteY4" fmla="*/ 2937305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783383"/>
              <a:gd name="connsiteY0" fmla="*/ 0 h 3531973"/>
              <a:gd name="connsiteX1" fmla="*/ 5702300 w 9783383"/>
              <a:gd name="connsiteY1" fmla="*/ 1016000 h 3531973"/>
              <a:gd name="connsiteX2" fmla="*/ 9182100 w 9783383"/>
              <a:gd name="connsiteY2" fmla="*/ 609600 h 3531973"/>
              <a:gd name="connsiteX3" fmla="*/ 9783383 w 9783383"/>
              <a:gd name="connsiteY3" fmla="*/ 2708362 h 3531973"/>
              <a:gd name="connsiteX4" fmla="*/ 9194626 w 9783383"/>
              <a:gd name="connsiteY4" fmla="*/ 3369792 h 3531973"/>
              <a:gd name="connsiteX5" fmla="*/ 0 w 9783383"/>
              <a:gd name="connsiteY5" fmla="*/ 3531973 h 3531973"/>
              <a:gd name="connsiteX6" fmla="*/ 12700 w 9783383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8192486 w 9194626"/>
              <a:gd name="connsiteY3" fmla="*/ 2672321 h 3531973"/>
              <a:gd name="connsiteX4" fmla="*/ 9194626 w 9194626"/>
              <a:gd name="connsiteY4" fmla="*/ 3369792 h 3531973"/>
              <a:gd name="connsiteX5" fmla="*/ 0 w 9194626"/>
              <a:gd name="connsiteY5" fmla="*/ 3531973 h 3531973"/>
              <a:gd name="connsiteX6" fmla="*/ 12700 w 9194626"/>
              <a:gd name="connsiteY6" fmla="*/ 0 h 3531973"/>
              <a:gd name="connsiteX0" fmla="*/ 12700 w 9194626"/>
              <a:gd name="connsiteY0" fmla="*/ 0 h 3531973"/>
              <a:gd name="connsiteX1" fmla="*/ 5702300 w 9194626"/>
              <a:gd name="connsiteY1" fmla="*/ 1016000 h 3531973"/>
              <a:gd name="connsiteX2" fmla="*/ 9182100 w 9194626"/>
              <a:gd name="connsiteY2" fmla="*/ 609600 h 3531973"/>
              <a:gd name="connsiteX3" fmla="*/ 9194626 w 9194626"/>
              <a:gd name="connsiteY3" fmla="*/ 3369792 h 3531973"/>
              <a:gd name="connsiteX4" fmla="*/ 0 w 9194626"/>
              <a:gd name="connsiteY4" fmla="*/ 3531973 h 3531973"/>
              <a:gd name="connsiteX5" fmla="*/ 12700 w 9194626"/>
              <a:gd name="connsiteY5" fmla="*/ 0 h 3531973"/>
              <a:gd name="connsiteX0" fmla="*/ 4233 w 9186159"/>
              <a:gd name="connsiteY0" fmla="*/ 0 h 3369792"/>
              <a:gd name="connsiteX1" fmla="*/ 5693833 w 9186159"/>
              <a:gd name="connsiteY1" fmla="*/ 1016000 h 3369792"/>
              <a:gd name="connsiteX2" fmla="*/ 9173633 w 9186159"/>
              <a:gd name="connsiteY2" fmla="*/ 609600 h 3369792"/>
              <a:gd name="connsiteX3" fmla="*/ 9186159 w 9186159"/>
              <a:gd name="connsiteY3" fmla="*/ 3369792 h 3369792"/>
              <a:gd name="connsiteX4" fmla="*/ 455022 w 9186159"/>
              <a:gd name="connsiteY4" fmla="*/ 3333750 h 3369792"/>
              <a:gd name="connsiteX5" fmla="*/ 4233 w 9186159"/>
              <a:gd name="connsiteY5" fmla="*/ 0 h 3369792"/>
              <a:gd name="connsiteX0" fmla="*/ 12700 w 9194626"/>
              <a:gd name="connsiteY0" fmla="*/ 0 h 3369792"/>
              <a:gd name="connsiteX1" fmla="*/ 5702300 w 9194626"/>
              <a:gd name="connsiteY1" fmla="*/ 1016000 h 3369792"/>
              <a:gd name="connsiteX2" fmla="*/ 9182100 w 9194626"/>
              <a:gd name="connsiteY2" fmla="*/ 609600 h 3369792"/>
              <a:gd name="connsiteX3" fmla="*/ 9194626 w 9194626"/>
              <a:gd name="connsiteY3" fmla="*/ 3369792 h 3369792"/>
              <a:gd name="connsiteX4" fmla="*/ 0 w 9194626"/>
              <a:gd name="connsiteY4" fmla="*/ 3351770 h 3369792"/>
              <a:gd name="connsiteX5" fmla="*/ 12700 w 9194626"/>
              <a:gd name="connsiteY5" fmla="*/ 0 h 336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4626" h="3369792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cubicBezTo>
                  <a:pt x="9186275" y="1529664"/>
                  <a:pt x="9190451" y="2449728"/>
                  <a:pt x="9194626" y="3369792"/>
                </a:cubicBezTo>
                <a:lnTo>
                  <a:pt x="0" y="3351770"/>
                </a:lnTo>
                <a:cubicBezTo>
                  <a:pt x="4233" y="2306137"/>
                  <a:pt x="8467" y="1045633"/>
                  <a:pt x="12700" y="0"/>
                </a:cubicBezTo>
                <a:close/>
              </a:path>
            </a:pathLst>
          </a:cu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6A1995B2-2054-4552-B9D8-F9A523233DD4}" type="datetime1">
              <a:rPr lang="da-DK"/>
              <a:pPr>
                <a:defRPr/>
              </a:pPr>
              <a:t>16-03-2013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79D6CB09-FE74-489B-8F95-A71BFDFC2947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DCF07B0-78E5-4F95-8EA8-7289F126EBA7}" type="datetime1">
              <a:rPr lang="da-DK"/>
              <a:pPr>
                <a:defRPr/>
              </a:pPr>
              <a:t>16-03-2013</a:t>
            </a:fld>
            <a:endParaRPr lang="da-DK" dirty="0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F4A9B8F-3AC1-455B-9EE3-3FEF1B60DBEB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1158264-7C21-4C71-A444-464158B6EAA3}" type="datetime1">
              <a:rPr lang="da-DK"/>
              <a:pPr>
                <a:defRPr/>
              </a:pPr>
              <a:t>16-03-2013</a:t>
            </a:fld>
            <a:endParaRPr lang="da-DK" dirty="0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F66C02B6-5F01-4A93-9D71-1A41D83F406D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EC4D59E-D79C-4F87-9229-2102570150DF}" type="datetime1">
              <a:rPr lang="da-DK"/>
              <a:pPr>
                <a:defRPr/>
              </a:pPr>
              <a:t>16-03-2013</a:t>
            </a:fld>
            <a:endParaRPr lang="da-DK" dirty="0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C05B8B7-8FEE-4042-A036-DF028CEC9A6A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C407888B-3C26-497B-AD2B-C3EAE1342FE8}" type="datetime1">
              <a:rPr lang="da-DK"/>
              <a:pPr>
                <a:defRPr/>
              </a:pPr>
              <a:t>16-03-2013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50982392-096A-4A4B-8B76-6CD611A3B48D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BFB78533-4D4F-4295-947C-8ED241200F34}" type="datetime1">
              <a:rPr lang="da-DK"/>
              <a:pPr>
                <a:defRPr/>
              </a:pPr>
              <a:t>16-03-2013</a:t>
            </a:fld>
            <a:endParaRPr lang="da-DK" dirty="0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2DD05A01-DB0F-425C-ABDB-A7E8E27B12EA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3254375"/>
            <a:ext cx="9182101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chemeClr val="accent1">
              <a:lumMod val="1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gray">
          <a:xfrm>
            <a:off x="519113" y="5864225"/>
            <a:ext cx="71199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defTabSz="801688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21510" name="Rectangle 5"/>
          <p:cNvSpPr txBox="1">
            <a:spLocks noChangeArrowheads="1"/>
          </p:cNvSpPr>
          <p:nvPr/>
        </p:nvSpPr>
        <p:spPr bwMode="gray">
          <a:xfrm>
            <a:off x="518161" y="5254904"/>
            <a:ext cx="799242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chemeClr val="tx2"/>
                </a:solidFill>
              </a:rPr>
              <a:t>Sitecore SUGNL Meeting – Unit testing met test fixtures</a:t>
            </a: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518161" y="6162675"/>
            <a:ext cx="778764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gray">
          <a:xfrm>
            <a:off x="519113" y="5862635"/>
            <a:ext cx="799242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1200" b="1" dirty="0" smtClean="0">
                <a:solidFill>
                  <a:schemeClr val="tx2"/>
                </a:solidFill>
              </a:rPr>
              <a:t>13 </a:t>
            </a:r>
            <a:r>
              <a:rPr lang="en-US" sz="1200" b="1" dirty="0" err="1" smtClean="0">
                <a:solidFill>
                  <a:schemeClr val="tx2"/>
                </a:solidFill>
              </a:rPr>
              <a:t>maart</a:t>
            </a:r>
            <a:r>
              <a:rPr lang="en-US" sz="1200" b="1" dirty="0" smtClean="0">
                <a:solidFill>
                  <a:schemeClr val="tx2"/>
                </a:solidFill>
              </a:rPr>
              <a:t> 2013</a:t>
            </a:r>
          </a:p>
        </p:txBody>
      </p:sp>
      <p:sp>
        <p:nvSpPr>
          <p:cNvPr id="13" name="Rechthoek 12"/>
          <p:cNvSpPr/>
          <p:nvPr/>
        </p:nvSpPr>
        <p:spPr>
          <a:xfrm>
            <a:off x="0" y="0"/>
            <a:ext cx="9144000" cy="937549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3175" y="85543"/>
            <a:ext cx="4257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4" y="235168"/>
            <a:ext cx="1943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518400" y="1487094"/>
            <a:ext cx="5787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solidFill>
                  <a:srgbClr val="000000"/>
                </a:solidFill>
              </a:rPr>
              <a:t>Robin </a:t>
            </a:r>
            <a:r>
              <a:rPr lang="nl-NL" sz="3200" dirty="0" err="1" smtClean="0">
                <a:solidFill>
                  <a:srgbClr val="000000"/>
                </a:solidFill>
              </a:rPr>
              <a:t>Hermanussen</a:t>
            </a:r>
            <a:r>
              <a:rPr lang="nl-NL" sz="3200" dirty="0" smtClean="0">
                <a:solidFill>
                  <a:srgbClr val="000000"/>
                </a:solidFill>
              </a:rPr>
              <a:t> – Lukkien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518400" y="2604304"/>
            <a:ext cx="60035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000000"/>
                </a:solidFill>
              </a:rPr>
              <a:t>http://hermanussen.eu/sitecore/wordpress</a:t>
            </a:r>
            <a:r>
              <a:rPr lang="nl-NL" sz="2400" dirty="0" smtClean="0">
                <a:solidFill>
                  <a:srgbClr val="000000"/>
                </a:solidFill>
              </a:rPr>
              <a:t>/</a:t>
            </a:r>
          </a:p>
          <a:p>
            <a:r>
              <a:rPr lang="nl-NL" sz="2400" dirty="0">
                <a:solidFill>
                  <a:srgbClr val="000000"/>
                </a:solidFill>
              </a:rPr>
              <a:t>https://twitter.com/knifecore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5462015"/>
            <a:ext cx="9182101" cy="122135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chemeClr val="accent1">
              <a:lumMod val="1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61250" y="5632704"/>
            <a:ext cx="9182100" cy="1263396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4491318" y="6499225"/>
            <a:ext cx="385034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gray">
          <a:xfrm>
            <a:off x="909437" y="1022531"/>
            <a:ext cx="7667404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err="1" smtClean="0">
                <a:solidFill>
                  <a:srgbClr val="171717"/>
                </a:solidFill>
              </a:rPr>
              <a:t>Inhoud</a:t>
            </a:r>
            <a:endParaRPr lang="en-US" sz="3000" b="1" dirty="0">
              <a:solidFill>
                <a:srgbClr val="171717"/>
              </a:solidFill>
            </a:endParaRPr>
          </a:p>
        </p:txBody>
      </p:sp>
      <p:sp>
        <p:nvSpPr>
          <p:cNvPr id="69" name="Rechthoek 68"/>
          <p:cNvSpPr/>
          <p:nvPr/>
        </p:nvSpPr>
        <p:spPr>
          <a:xfrm>
            <a:off x="0" y="0"/>
            <a:ext cx="9144000" cy="937549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3175" y="85543"/>
            <a:ext cx="4257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kstboks 35"/>
          <p:cNvSpPr txBox="1">
            <a:spLocks noChangeArrowheads="1"/>
          </p:cNvSpPr>
          <p:nvPr/>
        </p:nvSpPr>
        <p:spPr bwMode="auto">
          <a:xfrm>
            <a:off x="995422" y="1868658"/>
            <a:ext cx="7627717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Unit testing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Mocking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Test fixtures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In-memory </a:t>
            </a:r>
            <a:r>
              <a:rPr lang="en-US" sz="2800" dirty="0" err="1" smtClean="0">
                <a:solidFill>
                  <a:srgbClr val="000000"/>
                </a:solidFill>
              </a:rPr>
              <a:t>dataprovider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Demo</a:t>
            </a:r>
          </a:p>
          <a:p>
            <a:endParaRPr lang="da-DK" sz="2800" dirty="0">
              <a:solidFill>
                <a:srgbClr val="00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4" y="235168"/>
            <a:ext cx="1943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5462015"/>
            <a:ext cx="9182101" cy="122135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chemeClr val="accent1">
              <a:lumMod val="1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61250" y="5632704"/>
            <a:ext cx="9182100" cy="1263396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4491318" y="6499225"/>
            <a:ext cx="385034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gray">
          <a:xfrm>
            <a:off x="909437" y="1022531"/>
            <a:ext cx="7667404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171717"/>
                </a:solidFill>
              </a:rPr>
              <a:t>Unit testing</a:t>
            </a:r>
            <a:endParaRPr lang="en-US" sz="3000" b="1" dirty="0">
              <a:solidFill>
                <a:srgbClr val="171717"/>
              </a:solidFill>
            </a:endParaRPr>
          </a:p>
        </p:txBody>
      </p:sp>
      <p:sp>
        <p:nvSpPr>
          <p:cNvPr id="69" name="Rechthoek 68"/>
          <p:cNvSpPr/>
          <p:nvPr/>
        </p:nvSpPr>
        <p:spPr>
          <a:xfrm>
            <a:off x="0" y="0"/>
            <a:ext cx="9144000" cy="937549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3175" y="85543"/>
            <a:ext cx="4257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kstboks 35"/>
          <p:cNvSpPr txBox="1">
            <a:spLocks noChangeArrowheads="1"/>
          </p:cNvSpPr>
          <p:nvPr/>
        </p:nvSpPr>
        <p:spPr bwMode="auto">
          <a:xfrm>
            <a:off x="995422" y="1868658"/>
            <a:ext cx="762771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Test </a:t>
            </a:r>
            <a:r>
              <a:rPr lang="en-US" sz="2800" dirty="0" err="1" smtClean="0">
                <a:solidFill>
                  <a:srgbClr val="000000"/>
                </a:solidFill>
              </a:rPr>
              <a:t>onderdelen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i.p.v</a:t>
            </a:r>
            <a:r>
              <a:rPr lang="en-US" sz="2800" dirty="0" smtClean="0">
                <a:solidFill>
                  <a:srgbClr val="000000"/>
                </a:solidFill>
              </a:rPr>
              <a:t>. het </a:t>
            </a:r>
            <a:r>
              <a:rPr lang="en-US" sz="2800" dirty="0" err="1" smtClean="0">
                <a:solidFill>
                  <a:srgbClr val="000000"/>
                </a:solidFill>
              </a:rPr>
              <a:t>geheel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a-DK" sz="2800" dirty="0" smtClean="0">
                <a:solidFill>
                  <a:srgbClr val="000000"/>
                </a:solidFill>
              </a:rPr>
              <a:t>Eigen runtime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a-DK" sz="2800" dirty="0" smtClean="0">
                <a:solidFill>
                  <a:srgbClr val="000000"/>
                </a:solidFill>
              </a:rPr>
              <a:t>Geen vervanging van andere tests</a:t>
            </a:r>
            <a:endParaRPr lang="da-DK" sz="2800" dirty="0">
              <a:solidFill>
                <a:srgbClr val="00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4" y="235168"/>
            <a:ext cx="1943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5462015"/>
            <a:ext cx="9182101" cy="122135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chemeClr val="accent1">
              <a:lumMod val="1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61250" y="5632704"/>
            <a:ext cx="9182100" cy="1263396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4491318" y="6499225"/>
            <a:ext cx="385034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gray">
          <a:xfrm>
            <a:off x="909437" y="1022531"/>
            <a:ext cx="7667404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171717"/>
                </a:solidFill>
              </a:rPr>
              <a:t>Unit testing</a:t>
            </a:r>
            <a:endParaRPr lang="en-US" sz="3000" b="1" dirty="0">
              <a:solidFill>
                <a:srgbClr val="171717"/>
              </a:solidFill>
            </a:endParaRPr>
          </a:p>
        </p:txBody>
      </p:sp>
      <p:sp>
        <p:nvSpPr>
          <p:cNvPr id="69" name="Rechthoek 68"/>
          <p:cNvSpPr/>
          <p:nvPr/>
        </p:nvSpPr>
        <p:spPr>
          <a:xfrm>
            <a:off x="0" y="0"/>
            <a:ext cx="9144000" cy="937549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3175" y="85543"/>
            <a:ext cx="4257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kstboks 35"/>
          <p:cNvSpPr txBox="1">
            <a:spLocks noChangeArrowheads="1"/>
          </p:cNvSpPr>
          <p:nvPr/>
        </p:nvSpPr>
        <p:spPr bwMode="auto">
          <a:xfrm>
            <a:off x="995422" y="1868658"/>
            <a:ext cx="762771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000000"/>
                </a:solidFill>
              </a:rPr>
              <a:t>Helpt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tijdens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ontwikkelen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000000"/>
                </a:solidFill>
              </a:rPr>
              <a:t>Beschermt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tegen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brekende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wijzigingen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da-DK" sz="2800" dirty="0" smtClean="0">
                <a:solidFill>
                  <a:srgbClr val="000000"/>
                </a:solidFill>
              </a:rPr>
              <a:t>Rapportage en metrics</a:t>
            </a:r>
            <a:endParaRPr lang="da-DK" sz="2800" dirty="0">
              <a:solidFill>
                <a:srgbClr val="00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4" y="235168"/>
            <a:ext cx="1943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72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5462015"/>
            <a:ext cx="9182101" cy="122135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chemeClr val="accent1">
              <a:lumMod val="1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61250" y="5632704"/>
            <a:ext cx="9182100" cy="1263396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4491318" y="6499225"/>
            <a:ext cx="385034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gray">
          <a:xfrm>
            <a:off x="909437" y="1022531"/>
            <a:ext cx="7667404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171717"/>
                </a:solidFill>
              </a:rPr>
              <a:t>Mocking</a:t>
            </a:r>
            <a:endParaRPr lang="en-US" sz="3000" b="1" dirty="0">
              <a:solidFill>
                <a:srgbClr val="171717"/>
              </a:solidFill>
            </a:endParaRPr>
          </a:p>
        </p:txBody>
      </p:sp>
      <p:sp>
        <p:nvSpPr>
          <p:cNvPr id="69" name="Rechthoek 68"/>
          <p:cNvSpPr/>
          <p:nvPr/>
        </p:nvSpPr>
        <p:spPr>
          <a:xfrm>
            <a:off x="0" y="0"/>
            <a:ext cx="9144000" cy="937549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3175" y="85543"/>
            <a:ext cx="4257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kstboks 35"/>
          <p:cNvSpPr txBox="1">
            <a:spLocks noChangeArrowheads="1"/>
          </p:cNvSpPr>
          <p:nvPr/>
        </p:nvSpPr>
        <p:spPr bwMode="auto">
          <a:xfrm>
            <a:off x="995422" y="1868658"/>
            <a:ext cx="7627717" cy="130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000000"/>
                </a:solidFill>
              </a:rPr>
              <a:t>Waar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integratie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onhandig</a:t>
            </a:r>
            <a:r>
              <a:rPr lang="en-US" sz="2800" dirty="0" smtClean="0">
                <a:solidFill>
                  <a:srgbClr val="000000"/>
                </a:solidFill>
              </a:rPr>
              <a:t> is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0000"/>
                </a:solidFill>
              </a:rPr>
              <a:t>Input </a:t>
            </a:r>
            <a:r>
              <a:rPr lang="en-US" sz="2800" dirty="0" err="1" smtClean="0">
                <a:solidFill>
                  <a:srgbClr val="000000"/>
                </a:solidFill>
              </a:rPr>
              <a:t>voor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een</a:t>
            </a:r>
            <a:r>
              <a:rPr lang="en-US" sz="2800" dirty="0" smtClean="0">
                <a:solidFill>
                  <a:srgbClr val="000000"/>
                </a:solidFill>
              </a:rPr>
              <a:t> test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4" y="235168"/>
            <a:ext cx="1943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74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5462015"/>
            <a:ext cx="9182101" cy="122135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chemeClr val="accent1">
              <a:lumMod val="1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61250" y="5632704"/>
            <a:ext cx="9182100" cy="1263396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4491318" y="6499225"/>
            <a:ext cx="385034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gray">
          <a:xfrm>
            <a:off x="909437" y="1022531"/>
            <a:ext cx="7667404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171717"/>
                </a:solidFill>
              </a:rPr>
              <a:t>Test fixtures</a:t>
            </a:r>
          </a:p>
        </p:txBody>
      </p:sp>
      <p:sp>
        <p:nvSpPr>
          <p:cNvPr id="69" name="Rechthoek 68"/>
          <p:cNvSpPr/>
          <p:nvPr/>
        </p:nvSpPr>
        <p:spPr>
          <a:xfrm>
            <a:off x="0" y="0"/>
            <a:ext cx="9144000" cy="937549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3175" y="85543"/>
            <a:ext cx="4257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kstboks 35"/>
          <p:cNvSpPr txBox="1">
            <a:spLocks noChangeArrowheads="1"/>
          </p:cNvSpPr>
          <p:nvPr/>
        </p:nvSpPr>
        <p:spPr bwMode="auto">
          <a:xfrm>
            <a:off x="995422" y="1868658"/>
            <a:ext cx="7627717" cy="130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000000"/>
                </a:solidFill>
              </a:rPr>
              <a:t>Representatieve</a:t>
            </a:r>
            <a:r>
              <a:rPr lang="en-US" sz="2800" dirty="0" smtClean="0">
                <a:solidFill>
                  <a:srgbClr val="000000"/>
                </a:solidFill>
              </a:rPr>
              <a:t> data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000000"/>
                </a:solidFill>
              </a:rPr>
              <a:t>Eenvoudig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bij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te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houden</a:t>
            </a:r>
            <a:endParaRPr lang="en-US" sz="2800" dirty="0" smtClean="0">
              <a:solidFill>
                <a:srgbClr val="000000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4" y="235168"/>
            <a:ext cx="1943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5462015"/>
            <a:ext cx="9182101" cy="122135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chemeClr val="accent1">
              <a:lumMod val="1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61250" y="5632704"/>
            <a:ext cx="9182100" cy="1263396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4491318" y="6499225"/>
            <a:ext cx="385034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gray">
          <a:xfrm>
            <a:off x="909437" y="1022531"/>
            <a:ext cx="7667404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171717"/>
                </a:solidFill>
              </a:rPr>
              <a:t>In-memory </a:t>
            </a:r>
            <a:r>
              <a:rPr lang="en-US" sz="3000" b="1" dirty="0" err="1" smtClean="0">
                <a:solidFill>
                  <a:srgbClr val="171717"/>
                </a:solidFill>
              </a:rPr>
              <a:t>dataprovider</a:t>
            </a:r>
            <a:endParaRPr lang="en-US" sz="3000" b="1" dirty="0" smtClean="0">
              <a:solidFill>
                <a:srgbClr val="171717"/>
              </a:solidFill>
            </a:endParaRPr>
          </a:p>
        </p:txBody>
      </p:sp>
      <p:sp>
        <p:nvSpPr>
          <p:cNvPr id="69" name="Rechthoek 68"/>
          <p:cNvSpPr/>
          <p:nvPr/>
        </p:nvSpPr>
        <p:spPr>
          <a:xfrm>
            <a:off x="0" y="0"/>
            <a:ext cx="9144000" cy="937549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3175" y="85543"/>
            <a:ext cx="4257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ekstboks 35"/>
          <p:cNvSpPr txBox="1">
            <a:spLocks noChangeArrowheads="1"/>
          </p:cNvSpPr>
          <p:nvPr/>
        </p:nvSpPr>
        <p:spPr bwMode="auto">
          <a:xfrm>
            <a:off x="995422" y="1868658"/>
            <a:ext cx="7627717" cy="130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000000"/>
                </a:solidFill>
              </a:rPr>
              <a:t>Eenvoudig</a:t>
            </a:r>
            <a:r>
              <a:rPr lang="en-US" sz="2800" dirty="0" smtClean="0">
                <a:solidFill>
                  <a:srgbClr val="000000"/>
                </a:solidFill>
              </a:rPr>
              <a:t> en </a:t>
            </a:r>
            <a:r>
              <a:rPr lang="en-US" sz="2800" dirty="0" err="1" smtClean="0">
                <a:solidFill>
                  <a:srgbClr val="000000"/>
                </a:solidFill>
              </a:rPr>
              <a:t>snel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rgbClr val="000000"/>
                </a:solidFill>
              </a:rPr>
              <a:t>Beheren</a:t>
            </a:r>
            <a:r>
              <a:rPr lang="en-US" sz="2800" dirty="0" smtClean="0">
                <a:solidFill>
                  <a:srgbClr val="000000"/>
                </a:solidFill>
              </a:rPr>
              <a:t> met TDS/</a:t>
            </a:r>
            <a:r>
              <a:rPr lang="en-US" sz="2800" dirty="0" err="1" smtClean="0">
                <a:solidFill>
                  <a:srgbClr val="000000"/>
                </a:solidFill>
              </a:rPr>
              <a:t>serialisatie</a:t>
            </a:r>
            <a:r>
              <a:rPr lang="en-US" sz="2800" dirty="0" smtClean="0">
                <a:solidFill>
                  <a:srgbClr val="000000"/>
                </a:solidFill>
              </a:rPr>
              <a:t>/packages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4" y="235168"/>
            <a:ext cx="1943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385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7"/>
          <p:cNvSpPr/>
          <p:nvPr/>
        </p:nvSpPr>
        <p:spPr bwMode="auto">
          <a:xfrm>
            <a:off x="-46038" y="5462015"/>
            <a:ext cx="9182101" cy="1221359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chemeClr val="accent1">
              <a:lumMod val="1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424" name="Kombinationstegning 423"/>
          <p:cNvSpPr/>
          <p:nvPr/>
        </p:nvSpPr>
        <p:spPr>
          <a:xfrm>
            <a:off x="-61250" y="5632704"/>
            <a:ext cx="9182100" cy="1263396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solidFill>
            <a:srgbClr val="00B0F0"/>
          </a:solidFill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1511" name="Rectangle 4"/>
          <p:cNvSpPr>
            <a:spLocks noChangeArrowheads="1"/>
          </p:cNvSpPr>
          <p:nvPr/>
        </p:nvSpPr>
        <p:spPr bwMode="gray">
          <a:xfrm>
            <a:off x="4491318" y="6499225"/>
            <a:ext cx="3850342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gray">
          <a:xfrm>
            <a:off x="1048333" y="1381347"/>
            <a:ext cx="807251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3000" b="1" dirty="0" smtClean="0">
                <a:solidFill>
                  <a:srgbClr val="171717"/>
                </a:solidFill>
              </a:rPr>
              <a:t>Demo</a:t>
            </a:r>
            <a:endParaRPr lang="en-US" sz="3000" b="1" dirty="0">
              <a:solidFill>
                <a:srgbClr val="171717"/>
              </a:solidFill>
            </a:endParaRPr>
          </a:p>
        </p:txBody>
      </p:sp>
      <p:sp>
        <p:nvSpPr>
          <p:cNvPr id="69" name="Rechthoek 68"/>
          <p:cNvSpPr/>
          <p:nvPr/>
        </p:nvSpPr>
        <p:spPr>
          <a:xfrm>
            <a:off x="0" y="0"/>
            <a:ext cx="9144000" cy="937549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63175" y="85543"/>
            <a:ext cx="42576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94" y="235168"/>
            <a:ext cx="19431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5"/>
          <p:cNvSpPr txBox="1">
            <a:spLocks noChangeArrowheads="1"/>
          </p:cNvSpPr>
          <p:nvPr/>
        </p:nvSpPr>
        <p:spPr bwMode="gray">
          <a:xfrm>
            <a:off x="1048333" y="2679652"/>
            <a:ext cx="6509935" cy="746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defTabSz="914400" eaLnBrk="0" hangingPunct="0">
              <a:lnSpc>
                <a:spcPct val="95000"/>
              </a:lnSpc>
            </a:pPr>
            <a:r>
              <a:rPr lang="en-US" sz="2400" b="1" dirty="0" smtClean="0">
                <a:solidFill>
                  <a:srgbClr val="171717"/>
                </a:solidFill>
              </a:rPr>
              <a:t>Na </a:t>
            </a:r>
            <a:r>
              <a:rPr lang="en-US" sz="2400" b="1" dirty="0" err="1" smtClean="0">
                <a:solidFill>
                  <a:srgbClr val="171717"/>
                </a:solidFill>
              </a:rPr>
              <a:t>afloop</a:t>
            </a:r>
            <a:r>
              <a:rPr lang="en-US" sz="2400" b="1" dirty="0" smtClean="0">
                <a:solidFill>
                  <a:srgbClr val="171717"/>
                </a:solidFill>
              </a:rPr>
              <a:t> sheets en demo project </a:t>
            </a:r>
            <a:r>
              <a:rPr lang="en-US" sz="2400" b="1" dirty="0" err="1" smtClean="0">
                <a:solidFill>
                  <a:srgbClr val="171717"/>
                </a:solidFill>
              </a:rPr>
              <a:t>bekijken</a:t>
            </a:r>
            <a:r>
              <a:rPr lang="en-US" sz="2400" b="1" dirty="0" smtClean="0">
                <a:solidFill>
                  <a:srgbClr val="171717"/>
                </a:solidFill>
              </a:rPr>
              <a:t>?</a:t>
            </a:r>
            <a:endParaRPr lang="en-US" sz="2400" b="1" dirty="0">
              <a:solidFill>
                <a:srgbClr val="171717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988445" y="3354023"/>
            <a:ext cx="6003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rgbClr val="000000"/>
                </a:solidFill>
              </a:rPr>
              <a:t>http://hermanussen.eu/sitecore/wordpress</a:t>
            </a:r>
            <a:r>
              <a:rPr lang="nl-NL" sz="2400" dirty="0" smtClean="0">
                <a:solidFill>
                  <a:srgbClr val="000000"/>
                </a:solidFill>
              </a:rPr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raco vs Sitecore CMS Batlle 24 mei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9BBA6B9-B48C-44AD-AF18-A0802220E2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Umbraco vs Sitecore CMS Batlle 24 mei</Template>
  <TotalTime>1741</TotalTime>
  <Words>105</Words>
  <Application>Microsoft Office PowerPoint</Application>
  <PresentationFormat>Diavoorstelling (4:3)</PresentationFormat>
  <Paragraphs>39</Paragraphs>
  <Slides>8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Umbraco vs Sitecore CMS Batlle 24 mei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r.hermanussen@lukkien.com</dc:creator>
  <cp:lastModifiedBy>Robin Hermanussen</cp:lastModifiedBy>
  <cp:revision>291</cp:revision>
  <dcterms:created xsi:type="dcterms:W3CDTF">2012-04-05T14:12:48Z</dcterms:created>
  <dcterms:modified xsi:type="dcterms:W3CDTF">2013-03-16T11:16:52Z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TC018754689991</vt:lpwstr>
  </property>
</Properties>
</file>